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6"/>
  </p:handoutMasterIdLst>
  <p:sldIdLst>
    <p:sldId id="258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D54E"/>
    <a:srgbClr val="0071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03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1" d="100"/>
          <a:sy n="101" d="100"/>
        </p:scale>
        <p:origin x="355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C38D18-2B8C-4159-8287-A72AC645A465}" type="datetimeFigureOut">
              <a:rPr lang="en-US" smtClean="0"/>
              <a:t>6/4/2017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E84340-6DCB-4CAA-987E-B88EB125BB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325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0194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676" y="5969284"/>
            <a:ext cx="6369977" cy="53111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7676" y="6585734"/>
            <a:ext cx="6369977" cy="27123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C68B693E-33B9-4CC6-90BD-F6E9143CF6F0}" type="datetimeFigureOut">
              <a:rPr lang="en-US" smtClean="0"/>
              <a:t>6/4/2017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ED23536-CE41-4486-B34B-FF63BE95F8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308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C68B693E-33B9-4CC6-90BD-F6E9143CF6F0}" type="datetimeFigureOut">
              <a:rPr lang="en-US" smtClean="0"/>
              <a:t>6/4/2017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ED23536-CE41-4486-B34B-FF63BE95F8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878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676" y="5969284"/>
            <a:ext cx="6369977" cy="53111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676" y="6585734"/>
            <a:ext cx="6369977" cy="271237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C68B693E-33B9-4CC6-90BD-F6E9143CF6F0}" type="datetimeFigureOut">
              <a:rPr lang="en-US" smtClean="0"/>
              <a:t>6/4/2017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ED23536-CE41-4486-B34B-FF63BE95F8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508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C68B693E-33B9-4CC6-90BD-F6E9143CF6F0}" type="datetimeFigureOut">
              <a:rPr lang="en-US" smtClean="0"/>
              <a:t>6/4/2017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ED23536-CE41-4486-B34B-FF63BE95F8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879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676" y="5969284"/>
            <a:ext cx="6369977" cy="53111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C68B693E-33B9-4CC6-90BD-F6E9143CF6F0}" type="datetimeFigureOut">
              <a:rPr lang="en-US" smtClean="0"/>
              <a:t>6/4/2017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ED23536-CE41-4486-B34B-FF63BE95F8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00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C68B693E-33B9-4CC6-90BD-F6E9143CF6F0}" type="datetimeFigureOut">
              <a:rPr lang="en-US" smtClean="0"/>
              <a:t>6/4/2017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ED23536-CE41-4486-B34B-FF63BE95F8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86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676" y="5969284"/>
            <a:ext cx="6369977" cy="53111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C68B693E-33B9-4CC6-90BD-F6E9143CF6F0}" type="datetimeFigureOut">
              <a:rPr lang="en-US" smtClean="0"/>
              <a:t>6/4/2017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ED23536-CE41-4486-B34B-FF63BE95F8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42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C68B693E-33B9-4CC6-90BD-F6E9143CF6F0}" type="datetimeFigureOut">
              <a:rPr lang="en-US" smtClean="0"/>
              <a:t>6/4/2017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ED23536-CE41-4486-B34B-FF63BE95F8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32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C68B693E-33B9-4CC6-90BD-F6E9143CF6F0}" type="datetimeFigureOut">
              <a:rPr lang="en-US" smtClean="0"/>
              <a:t>6/4/2017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ED23536-CE41-4486-B34B-FF63BE95F8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871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C68B693E-33B9-4CC6-90BD-F6E9143CF6F0}" type="datetimeFigureOut">
              <a:rPr lang="en-US" smtClean="0"/>
              <a:t>6/4/2017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1ED23536-CE41-4486-B34B-FF63BE95F8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52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2375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lang="en-US" sz="3300" b="0" i="0" kern="1200" baseline="0" smtClean="0">
          <a:solidFill>
            <a:srgbClr val="0071C5"/>
          </a:solidFill>
          <a:effectLst/>
          <a:latin typeface="Intel Clear Pro" panose="020B0804020202060201" pitchFamily="34" charset="0"/>
          <a:ea typeface="Intel Clear Pro" panose="020B0804020202060201" pitchFamily="34" charset="0"/>
          <a:cs typeface="Intel Clear Pro" panose="020B0804020202060201" pitchFamily="34" charset="0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 baseline="0">
          <a:solidFill>
            <a:srgbClr val="0071C5"/>
          </a:solidFill>
          <a:latin typeface="Intel Clear" panose="020B0604020203020204" pitchFamily="34" charset="0"/>
          <a:ea typeface="Intel Clear" panose="020B0604020203020204" pitchFamily="34" charset="0"/>
          <a:cs typeface="Intel Clear" panose="020B0604020203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applytracking.com/optin.aspx?c=39FaE%2bMO99x9AlyQNmrGMVh9oRDPruga&amp;tags=GER_ISR_Accessibility_Technion_2017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 txBox="1">
            <a:spLocks/>
          </p:cNvSpPr>
          <p:nvPr/>
        </p:nvSpPr>
        <p:spPr>
          <a:xfrm>
            <a:off x="287676" y="5969284"/>
            <a:ext cx="6369977" cy="5311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300" b="0" i="0" kern="1200" baseline="0" smtClean="0">
                <a:solidFill>
                  <a:srgbClr val="0071C5"/>
                </a:solidFill>
                <a:effectLst/>
                <a:latin typeface="Intel Clear Pro" panose="020B0804020202060201" pitchFamily="34" charset="0"/>
                <a:ea typeface="Intel Clear Pro" panose="020B0804020202060201" pitchFamily="34" charset="0"/>
                <a:cs typeface="Intel Clear Pro" panose="020B0804020202060201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287676" y="3749562"/>
            <a:ext cx="6446177" cy="24454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100" kern="1200" baseline="0">
                <a:solidFill>
                  <a:srgbClr val="0071C5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1">
              <a:lnSpc>
                <a:spcPct val="100000"/>
              </a:lnSpc>
            </a:pPr>
            <a:r>
              <a:rPr lang="he-IL" sz="16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ביום חמישי ה 15.6 בשעה 12:30-14:30 </a:t>
            </a:r>
            <a:r>
              <a:rPr lang="he-IL" sz="1600" b="1" u="sng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אינטל והיחידה </a:t>
            </a:r>
            <a:r>
              <a:rPr lang="he-IL" sz="1600" b="1" u="sng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לקידום סטודנטים בלשכת דיקן </a:t>
            </a:r>
            <a:r>
              <a:rPr lang="he-IL" sz="1600" b="1" u="sng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הסטודנטים בטכניון</a:t>
            </a:r>
            <a:r>
              <a:rPr lang="he-IL" sz="16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מזמינים אתכם/ן לאירוע קריירה.</a:t>
            </a:r>
          </a:p>
          <a:p>
            <a:pPr algn="just" rtl="1">
              <a:lnSpc>
                <a:spcPct val="100000"/>
              </a:lnSpc>
            </a:pPr>
            <a:r>
              <a:rPr lang="he-IL" sz="1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באירוע ניתן יהיה לשמוע על </a:t>
            </a:r>
            <a:r>
              <a:rPr lang="he-IL" sz="1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הזדמנויות תעסוקה </a:t>
            </a:r>
            <a:r>
              <a:rPr lang="he-IL" sz="1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לסטודנטים וסטודנטיות באינטל, </a:t>
            </a:r>
            <a:r>
              <a:rPr lang="he-IL" sz="1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תוך מתן דגש על סביבה </a:t>
            </a:r>
            <a:r>
              <a:rPr lang="he-IL" sz="1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ידידותית ונגישה. </a:t>
            </a:r>
          </a:p>
          <a:p>
            <a:pPr algn="just" rtl="1">
              <a:lnSpc>
                <a:spcPct val="100000"/>
              </a:lnSpc>
              <a:spcBef>
                <a:spcPts val="0"/>
              </a:spcBef>
            </a:pPr>
            <a:endParaRPr lang="he-IL" sz="1600" b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 rtl="1">
              <a:lnSpc>
                <a:spcPct val="100000"/>
              </a:lnSpc>
              <a:spcBef>
                <a:spcPts val="0"/>
              </a:spcBef>
            </a:pPr>
            <a:r>
              <a:rPr lang="he-IL" sz="16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מה </a:t>
            </a:r>
            <a:r>
              <a:rPr lang="he-IL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בתוכנית?</a:t>
            </a:r>
            <a:r>
              <a:rPr lang="he-IL" sz="1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endParaRPr lang="he-IL" sz="16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85750" indent="-285750" algn="just" rtl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e-IL" sz="1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היכרות </a:t>
            </a:r>
            <a:r>
              <a:rPr lang="he-IL" sz="1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עם אינטל, הטכנולוגיות החדישות, אתגרי קריירה וסיפורי הצלחה</a:t>
            </a:r>
            <a:r>
              <a:rPr lang="he-IL" sz="1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marL="285750" indent="-285750" algn="just" rtl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e-IL" sz="1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מפגשי היכרות "בגובה העיניים" עם מנהלים ומנהלות </a:t>
            </a:r>
            <a:r>
              <a:rPr lang="he-IL" sz="1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מאינטל. </a:t>
            </a:r>
            <a:endParaRPr lang="he-IL" sz="1600" b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85750" indent="-285750" algn="just" rtl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e-IL" sz="1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עמדה להגשת </a:t>
            </a:r>
            <a:r>
              <a:rPr lang="he-IL" sz="1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קורות </a:t>
            </a:r>
            <a:r>
              <a:rPr lang="he-IL" sz="1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חיים ושיח פתוח עם קבוצת הגיוס. </a:t>
            </a:r>
          </a:p>
          <a:p>
            <a:pPr algn="just" rtl="1">
              <a:lnSpc>
                <a:spcPct val="100000"/>
              </a:lnSpc>
              <a:spcBef>
                <a:spcPts val="0"/>
              </a:spcBef>
            </a:pPr>
            <a:r>
              <a:rPr lang="he-IL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</a:p>
          <a:p>
            <a:pPr algn="just" rtl="1">
              <a:lnSpc>
                <a:spcPct val="100000"/>
              </a:lnSpc>
              <a:spcBef>
                <a:spcPts val="0"/>
              </a:spcBef>
            </a:pPr>
            <a:r>
              <a:rPr lang="he-IL" sz="16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פינוקים </a:t>
            </a:r>
            <a:r>
              <a:rPr lang="he-IL" sz="16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עלינו </a:t>
            </a:r>
            <a:r>
              <a:rPr lang="he-IL" sz="16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Wingdings" panose="05000000000000000000" pitchFamily="2" charset="2"/>
              </a:rPr>
              <a:t> </a:t>
            </a:r>
          </a:p>
          <a:p>
            <a:pPr algn="just" rtl="1">
              <a:lnSpc>
                <a:spcPct val="100000"/>
              </a:lnSpc>
              <a:spcBef>
                <a:spcPts val="0"/>
              </a:spcBef>
            </a:pPr>
            <a:endParaRPr lang="he-IL" sz="1600" b="1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  <a:sym typeface="Wingdings" panose="05000000000000000000" pitchFamily="2" charset="2"/>
            </a:endParaRPr>
          </a:p>
          <a:p>
            <a:pPr algn="just" rtl="1"/>
            <a:r>
              <a:rPr lang="he-IL" sz="1600" b="1" u="sng" dirty="0" smtClean="0">
                <a:solidFill>
                  <a:srgbClr val="FFC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2"/>
              </a:rPr>
              <a:t>להרשמה </a:t>
            </a:r>
            <a:r>
              <a:rPr lang="he-IL" sz="1600" b="1" u="sng" dirty="0">
                <a:solidFill>
                  <a:srgbClr val="FFC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hlinkClick r:id="rId2"/>
              </a:rPr>
              <a:t>לחץ כאן</a:t>
            </a:r>
            <a:endParaRPr lang="en-US" sz="1600" b="1" u="sng" dirty="0">
              <a:solidFill>
                <a:srgbClr val="FFC000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358902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53654" y="7304349"/>
            <a:ext cx="458020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he-IL" sz="1600" dirty="0" smtClean="0">
                <a:solidFill>
                  <a:srgbClr val="0071C5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באינטל מעודדים גיוס ושילוב עובדים ועובדות עם מוגבלויות ופועלים במגוון מישורים כדי ליישם זאת: תהליכי גיוס, תמיכה בהתאמת סביבת העבודה והנגשתה ותמיכה פעילה של מנהלים/ות בעובדים/ות, שהינם עבורנו מקור לגאווה.</a:t>
            </a:r>
          </a:p>
          <a:p>
            <a:pPr algn="just" rtl="1"/>
            <a:endParaRPr lang="he-IL" sz="1600" dirty="0" smtClean="0">
              <a:solidFill>
                <a:srgbClr val="0071C5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 rtl="1"/>
            <a:endParaRPr lang="he-IL" sz="1400" dirty="0" smtClean="0">
              <a:solidFill>
                <a:srgbClr val="0071C5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 rtl="1"/>
            <a:endParaRPr lang="he-IL" sz="1400" dirty="0">
              <a:solidFill>
                <a:srgbClr val="0071C5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just" rtl="1"/>
            <a:r>
              <a:rPr lang="he-IL" sz="1400" dirty="0" smtClean="0">
                <a:solidFill>
                  <a:srgbClr val="0071C5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*</a:t>
            </a:r>
            <a:r>
              <a:rPr lang="he-IL" sz="1400" b="1" dirty="0" smtClean="0">
                <a:solidFill>
                  <a:srgbClr val="0071C5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האירוע מיועד </a:t>
            </a:r>
            <a:r>
              <a:rPr lang="he-IL" sz="1400" b="1" dirty="0">
                <a:solidFill>
                  <a:srgbClr val="0071C5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לסטודנטים </a:t>
            </a:r>
            <a:r>
              <a:rPr lang="he-IL" sz="1400" b="1" dirty="0" smtClean="0">
                <a:solidFill>
                  <a:srgbClr val="0071C5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בפקולטות להנדסת </a:t>
            </a:r>
            <a:r>
              <a:rPr lang="he-IL" sz="1400" b="1" dirty="0">
                <a:solidFill>
                  <a:srgbClr val="0071C5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חשמל, </a:t>
            </a:r>
            <a:r>
              <a:rPr lang="he-IL" sz="1400" b="1">
                <a:solidFill>
                  <a:srgbClr val="0071C5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מדעי </a:t>
            </a:r>
            <a:r>
              <a:rPr lang="he-IL" sz="1400" b="1" smtClean="0">
                <a:solidFill>
                  <a:srgbClr val="0071C5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המחשב והנדסת </a:t>
            </a:r>
            <a:r>
              <a:rPr lang="he-IL" sz="1400" b="1" dirty="0">
                <a:solidFill>
                  <a:srgbClr val="0071C5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תעשייה וניהול</a:t>
            </a:r>
            <a:endParaRPr lang="en-US" sz="1400" b="1" dirty="0">
              <a:solidFill>
                <a:srgbClr val="0071C5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r" rtl="1"/>
            <a:endParaRPr lang="he-IL" sz="1600" dirty="0" smtClean="0">
              <a:solidFill>
                <a:srgbClr val="0071C5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r" rtl="1"/>
            <a:endParaRPr lang="he-IL" sz="1600" dirty="0">
              <a:solidFill>
                <a:srgbClr val="0071C5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US" dirty="0"/>
          </a:p>
        </p:txBody>
      </p:sp>
      <p:pic>
        <p:nvPicPr>
          <p:cNvPr id="11" name="Picture 2" descr="http://chart.apis.google.com/chart?cht=qr&amp;chs=300x300&amp;chl=https%3A%2F%2Fwww.applytracking.com%2Foptin.aspx%3Fc%3D39FaE%252bMO99x9AlyQNmrGMVh9oRDPruga%26tags%3DGER_ISR_Accessibility_Technion_2017&amp;choe=UTF-8&amp;chld=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64" y="7654212"/>
            <a:ext cx="2228074" cy="2228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295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1834B397D8464CBC789CA4A71F46AF" ma:contentTypeVersion="1" ma:contentTypeDescription="Create a new document." ma:contentTypeScope="" ma:versionID="24bef5cf642a665e4cc086f45202073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dc2a8eab3c113dfa7a0a24e599e317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F88726D-D8DF-42FE-B5CC-D5E19A99F1B6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F91EA7C-D527-4A8C-9D79-5712615DF7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76E8ADA-879F-4E7E-A445-7B581698934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17626</TotalTime>
  <Words>128</Words>
  <Application>Microsoft Office PowerPoint</Application>
  <PresentationFormat>נייר A4 ‏(210x297 מ"מ)</PresentationFormat>
  <Paragraphs>17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8" baseType="lpstr">
      <vt:lpstr>Arial</vt:lpstr>
      <vt:lpstr>Arial Unicode MS</vt:lpstr>
      <vt:lpstr>Calibri</vt:lpstr>
      <vt:lpstr>Intel Clear</vt:lpstr>
      <vt:lpstr>Intel Clear Pro</vt:lpstr>
      <vt:lpstr>Wingdings</vt:lpstr>
      <vt:lpstr>Office Theme</vt:lpstr>
      <vt:lpstr>מצגת של PowerPoint‏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Zissman, Lior</dc:creator>
  <cp:lastModifiedBy>ברקוביץ גיל</cp:lastModifiedBy>
  <cp:revision>42</cp:revision>
  <dcterms:created xsi:type="dcterms:W3CDTF">2016-09-21T12:19:19Z</dcterms:created>
  <dcterms:modified xsi:type="dcterms:W3CDTF">2017-06-04T11:26:06Z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0x010100511834B397D8464CBC789CA4A71F46AF</vt:lpwstr>
  </property>
</Properties>
</file>